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9C405E5-F5C4-4163-B48C-542D207ED9B6}" type="doc">
      <dgm:prSet loTypeId="urn:microsoft.com/office/officeart/2005/8/layout/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B8B3C6F-C0B4-4DC1-A76F-66E617E72BDD}">
      <dgm:prSet phldrT="[Text]" custT="1"/>
      <dgm:spPr/>
      <dgm:t>
        <a:bodyPr/>
        <a:lstStyle/>
        <a:p>
          <a:r>
            <a:rPr lang="en-US" sz="2800" dirty="0" smtClean="0"/>
            <a:t>The process by which heat travels without the help of material medium is called RADIATION</a:t>
          </a:r>
          <a:endParaRPr lang="en-US" sz="2800" dirty="0"/>
        </a:p>
      </dgm:t>
    </dgm:pt>
    <dgm:pt modelId="{AD1DB649-50B3-47FA-B727-B0B5DFA80648}" type="parTrans" cxnId="{2E8CA86F-59CE-4A98-8FA2-EAF529F1ECCE}">
      <dgm:prSet/>
      <dgm:spPr/>
      <dgm:t>
        <a:bodyPr/>
        <a:lstStyle/>
        <a:p>
          <a:endParaRPr lang="en-US"/>
        </a:p>
      </dgm:t>
    </dgm:pt>
    <dgm:pt modelId="{4FA9F956-06F1-46A0-B554-36D6A107CA63}" type="sibTrans" cxnId="{2E8CA86F-59CE-4A98-8FA2-EAF529F1ECCE}">
      <dgm:prSet/>
      <dgm:spPr/>
      <dgm:t>
        <a:bodyPr/>
        <a:lstStyle/>
        <a:p>
          <a:endParaRPr lang="en-US"/>
        </a:p>
      </dgm:t>
    </dgm:pt>
    <dgm:pt modelId="{8F7238C7-5DDB-4C89-82AB-D72B235F80EE}">
      <dgm:prSet phldrT="[Text]"/>
      <dgm:spPr/>
      <dgm:t>
        <a:bodyPr/>
        <a:lstStyle/>
        <a:p>
          <a:r>
            <a:rPr lang="en-US" dirty="0" smtClean="0"/>
            <a:t>The hotter something is, the more is the heat radiated.  </a:t>
          </a:r>
          <a:endParaRPr lang="en-US" dirty="0"/>
        </a:p>
      </dgm:t>
    </dgm:pt>
    <dgm:pt modelId="{31F0A54F-C6E9-49D6-A6B8-20B2010D7CDD}" type="parTrans" cxnId="{7D5EF5D2-0F8F-4DC9-8D42-8BCD9AAB2FE6}">
      <dgm:prSet/>
      <dgm:spPr/>
      <dgm:t>
        <a:bodyPr/>
        <a:lstStyle/>
        <a:p>
          <a:endParaRPr lang="en-US"/>
        </a:p>
      </dgm:t>
    </dgm:pt>
    <dgm:pt modelId="{EECC53A1-2F07-4DAF-BFB9-28C384F6C02F}" type="sibTrans" cxnId="{7D5EF5D2-0F8F-4DC9-8D42-8BCD9AAB2FE6}">
      <dgm:prSet/>
      <dgm:spPr/>
      <dgm:t>
        <a:bodyPr/>
        <a:lstStyle/>
        <a:p>
          <a:endParaRPr lang="en-US"/>
        </a:p>
      </dgm:t>
    </dgm:pt>
    <dgm:pt modelId="{02C8115F-07F3-4711-9F9F-32979B3F18A2}">
      <dgm:prSet phldrT="[Text]"/>
      <dgm:spPr/>
      <dgm:t>
        <a:bodyPr/>
        <a:lstStyle/>
        <a:p>
          <a:r>
            <a:rPr lang="en-US" dirty="0" smtClean="0"/>
            <a:t>This radiated heat is called RADIANT HEAT/ RADIANT ENERGY.</a:t>
          </a:r>
          <a:endParaRPr lang="en-US" dirty="0"/>
        </a:p>
      </dgm:t>
    </dgm:pt>
    <dgm:pt modelId="{581BFBA7-6B01-41E2-9D19-0AE01996670B}" type="parTrans" cxnId="{CE2BEACC-3CD1-4933-8FCC-4A9198E0440B}">
      <dgm:prSet/>
      <dgm:spPr/>
      <dgm:t>
        <a:bodyPr/>
        <a:lstStyle/>
        <a:p>
          <a:endParaRPr lang="en-US"/>
        </a:p>
      </dgm:t>
    </dgm:pt>
    <dgm:pt modelId="{E63EEBF3-1568-437D-A3A0-1D4C53071870}" type="sibTrans" cxnId="{CE2BEACC-3CD1-4933-8FCC-4A9198E0440B}">
      <dgm:prSet/>
      <dgm:spPr/>
      <dgm:t>
        <a:bodyPr/>
        <a:lstStyle/>
        <a:p>
          <a:endParaRPr lang="en-US"/>
        </a:p>
      </dgm:t>
    </dgm:pt>
    <dgm:pt modelId="{906BF3AE-F096-4A20-97DB-B7F3DDF4C993}">
      <dgm:prSet phldrT="[Text]"/>
      <dgm:spPr/>
      <dgm:t>
        <a:bodyPr/>
        <a:lstStyle/>
        <a:p>
          <a:r>
            <a:rPr lang="en-US" dirty="0" smtClean="0"/>
            <a:t>Till EQULIBRIUM TEMPERATURE is reached</a:t>
          </a:r>
          <a:endParaRPr lang="en-US" dirty="0"/>
        </a:p>
      </dgm:t>
    </dgm:pt>
    <dgm:pt modelId="{8E2954D6-D21A-4734-AD27-2BBB12F9E0E7}" type="parTrans" cxnId="{1D375754-1DD3-495F-A8C0-C36C404E4BE6}">
      <dgm:prSet/>
      <dgm:spPr/>
      <dgm:t>
        <a:bodyPr/>
        <a:lstStyle/>
        <a:p>
          <a:endParaRPr lang="en-US"/>
        </a:p>
      </dgm:t>
    </dgm:pt>
    <dgm:pt modelId="{1B039F9A-752A-4CCD-B95A-F5844ECC62E9}" type="sibTrans" cxnId="{1D375754-1DD3-495F-A8C0-C36C404E4BE6}">
      <dgm:prSet/>
      <dgm:spPr/>
      <dgm:t>
        <a:bodyPr/>
        <a:lstStyle/>
        <a:p>
          <a:endParaRPr lang="en-US"/>
        </a:p>
      </dgm:t>
    </dgm:pt>
    <dgm:pt modelId="{C8CB083A-8E22-40A8-B315-586CE4B9D5AF}" type="pres">
      <dgm:prSet presAssocID="{A9C405E5-F5C4-4163-B48C-542D207ED9B6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F88537D-D477-4296-9A0D-C8888C8A79E4}" type="pres">
      <dgm:prSet presAssocID="{2B8B3C6F-C0B4-4DC1-A76F-66E617E72BDD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CC5340-007B-416F-9372-58AE53743204}" type="pres">
      <dgm:prSet presAssocID="{4FA9F956-06F1-46A0-B554-36D6A107CA63}" presName="sibTrans" presStyleLbl="sibTrans2D1" presStyleIdx="0" presStyleCnt="3"/>
      <dgm:spPr/>
      <dgm:t>
        <a:bodyPr/>
        <a:lstStyle/>
        <a:p>
          <a:endParaRPr lang="en-US"/>
        </a:p>
      </dgm:t>
    </dgm:pt>
    <dgm:pt modelId="{E99B5901-30CB-4181-AA95-0479AD858AAE}" type="pres">
      <dgm:prSet presAssocID="{4FA9F956-06F1-46A0-B554-36D6A107CA63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6654433F-3670-457F-AA66-076E3448DD8E}" type="pres">
      <dgm:prSet presAssocID="{8F7238C7-5DDB-4C89-82AB-D72B235F80EE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D65AF38-BC70-4AA7-94A5-DFA615E63EF1}" type="pres">
      <dgm:prSet presAssocID="{EECC53A1-2F07-4DAF-BFB9-28C384F6C02F}" presName="sibTrans" presStyleLbl="sibTrans2D1" presStyleIdx="1" presStyleCnt="3"/>
      <dgm:spPr/>
      <dgm:t>
        <a:bodyPr/>
        <a:lstStyle/>
        <a:p>
          <a:endParaRPr lang="en-US"/>
        </a:p>
      </dgm:t>
    </dgm:pt>
    <dgm:pt modelId="{33843C84-B966-496C-A43B-A975EC6E3851}" type="pres">
      <dgm:prSet presAssocID="{EECC53A1-2F07-4DAF-BFB9-28C384F6C02F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C712C0E2-FDE1-4752-99F5-A88A759BB77F}" type="pres">
      <dgm:prSet presAssocID="{906BF3AE-F096-4A20-97DB-B7F3DDF4C993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F674A2D-4836-4FE2-8BF3-D46A243737E5}" type="pres">
      <dgm:prSet presAssocID="{1B039F9A-752A-4CCD-B95A-F5844ECC62E9}" presName="sibTrans" presStyleLbl="sibTrans2D1" presStyleIdx="2" presStyleCnt="3"/>
      <dgm:spPr/>
      <dgm:t>
        <a:bodyPr/>
        <a:lstStyle/>
        <a:p>
          <a:endParaRPr lang="en-US"/>
        </a:p>
      </dgm:t>
    </dgm:pt>
    <dgm:pt modelId="{80DA2718-9EDC-4D4D-A2A8-B17981FCFAFF}" type="pres">
      <dgm:prSet presAssocID="{1B039F9A-752A-4CCD-B95A-F5844ECC62E9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30CB7484-0A43-4082-B3F1-85139847D74C}" type="pres">
      <dgm:prSet presAssocID="{02C8115F-07F3-4711-9F9F-32979B3F18A2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D600289-6239-4D89-9956-D6381C7B68AB}" type="presOf" srcId="{4FA9F956-06F1-46A0-B554-36D6A107CA63}" destId="{37CC5340-007B-416F-9372-58AE53743204}" srcOrd="0" destOrd="0" presId="urn:microsoft.com/office/officeart/2005/8/layout/process5"/>
    <dgm:cxn modelId="{2E8CA86F-59CE-4A98-8FA2-EAF529F1ECCE}" srcId="{A9C405E5-F5C4-4163-B48C-542D207ED9B6}" destId="{2B8B3C6F-C0B4-4DC1-A76F-66E617E72BDD}" srcOrd="0" destOrd="0" parTransId="{AD1DB649-50B3-47FA-B727-B0B5DFA80648}" sibTransId="{4FA9F956-06F1-46A0-B554-36D6A107CA63}"/>
    <dgm:cxn modelId="{ACDB0DC2-BC09-41E5-B268-097EBFDC871A}" type="presOf" srcId="{1B039F9A-752A-4CCD-B95A-F5844ECC62E9}" destId="{80DA2718-9EDC-4D4D-A2A8-B17981FCFAFF}" srcOrd="1" destOrd="0" presId="urn:microsoft.com/office/officeart/2005/8/layout/process5"/>
    <dgm:cxn modelId="{CE2BEACC-3CD1-4933-8FCC-4A9198E0440B}" srcId="{A9C405E5-F5C4-4163-B48C-542D207ED9B6}" destId="{02C8115F-07F3-4711-9F9F-32979B3F18A2}" srcOrd="3" destOrd="0" parTransId="{581BFBA7-6B01-41E2-9D19-0AE01996670B}" sibTransId="{E63EEBF3-1568-437D-A3A0-1D4C53071870}"/>
    <dgm:cxn modelId="{FE1E0F0F-738F-453A-82DE-4109CC03F431}" type="presOf" srcId="{906BF3AE-F096-4A20-97DB-B7F3DDF4C993}" destId="{C712C0E2-FDE1-4752-99F5-A88A759BB77F}" srcOrd="0" destOrd="0" presId="urn:microsoft.com/office/officeart/2005/8/layout/process5"/>
    <dgm:cxn modelId="{97477078-67BD-4E2D-A1AE-48E91A17AC97}" type="presOf" srcId="{4FA9F956-06F1-46A0-B554-36D6A107CA63}" destId="{E99B5901-30CB-4181-AA95-0479AD858AAE}" srcOrd="1" destOrd="0" presId="urn:microsoft.com/office/officeart/2005/8/layout/process5"/>
    <dgm:cxn modelId="{B7291978-20D6-4499-A9E5-770035ABBF75}" type="presOf" srcId="{EECC53A1-2F07-4DAF-BFB9-28C384F6C02F}" destId="{33843C84-B966-496C-A43B-A975EC6E3851}" srcOrd="1" destOrd="0" presId="urn:microsoft.com/office/officeart/2005/8/layout/process5"/>
    <dgm:cxn modelId="{6182C879-8864-42DF-A25A-D551524DDAE0}" type="presOf" srcId="{8F7238C7-5DDB-4C89-82AB-D72B235F80EE}" destId="{6654433F-3670-457F-AA66-076E3448DD8E}" srcOrd="0" destOrd="0" presId="urn:microsoft.com/office/officeart/2005/8/layout/process5"/>
    <dgm:cxn modelId="{135D06A4-95E6-4275-8E11-CEEBC16724D5}" type="presOf" srcId="{A9C405E5-F5C4-4163-B48C-542D207ED9B6}" destId="{C8CB083A-8E22-40A8-B315-586CE4B9D5AF}" srcOrd="0" destOrd="0" presId="urn:microsoft.com/office/officeart/2005/8/layout/process5"/>
    <dgm:cxn modelId="{1D375754-1DD3-495F-A8C0-C36C404E4BE6}" srcId="{A9C405E5-F5C4-4163-B48C-542D207ED9B6}" destId="{906BF3AE-F096-4A20-97DB-B7F3DDF4C993}" srcOrd="2" destOrd="0" parTransId="{8E2954D6-D21A-4734-AD27-2BBB12F9E0E7}" sibTransId="{1B039F9A-752A-4CCD-B95A-F5844ECC62E9}"/>
    <dgm:cxn modelId="{5C0DCBE8-E235-4E5D-BD85-C22BEECFBFDA}" type="presOf" srcId="{2B8B3C6F-C0B4-4DC1-A76F-66E617E72BDD}" destId="{2F88537D-D477-4296-9A0D-C8888C8A79E4}" srcOrd="0" destOrd="0" presId="urn:microsoft.com/office/officeart/2005/8/layout/process5"/>
    <dgm:cxn modelId="{49BA7343-52E3-401F-911B-1A3F4ABF7098}" type="presOf" srcId="{EECC53A1-2F07-4DAF-BFB9-28C384F6C02F}" destId="{5D65AF38-BC70-4AA7-94A5-DFA615E63EF1}" srcOrd="0" destOrd="0" presId="urn:microsoft.com/office/officeart/2005/8/layout/process5"/>
    <dgm:cxn modelId="{E3FC83C2-3361-4C56-AFA5-B32EFA614720}" type="presOf" srcId="{02C8115F-07F3-4711-9F9F-32979B3F18A2}" destId="{30CB7484-0A43-4082-B3F1-85139847D74C}" srcOrd="0" destOrd="0" presId="urn:microsoft.com/office/officeart/2005/8/layout/process5"/>
    <dgm:cxn modelId="{7D5EF5D2-0F8F-4DC9-8D42-8BCD9AAB2FE6}" srcId="{A9C405E5-F5C4-4163-B48C-542D207ED9B6}" destId="{8F7238C7-5DDB-4C89-82AB-D72B235F80EE}" srcOrd="1" destOrd="0" parTransId="{31F0A54F-C6E9-49D6-A6B8-20B2010D7CDD}" sibTransId="{EECC53A1-2F07-4DAF-BFB9-28C384F6C02F}"/>
    <dgm:cxn modelId="{32ABB5AC-F266-4789-AB0C-1CA0210221C2}" type="presOf" srcId="{1B039F9A-752A-4CCD-B95A-F5844ECC62E9}" destId="{3F674A2D-4836-4FE2-8BF3-D46A243737E5}" srcOrd="0" destOrd="0" presId="urn:microsoft.com/office/officeart/2005/8/layout/process5"/>
    <dgm:cxn modelId="{0D465C60-B175-4E9B-B34B-EFDA2112FECA}" type="presParOf" srcId="{C8CB083A-8E22-40A8-B315-586CE4B9D5AF}" destId="{2F88537D-D477-4296-9A0D-C8888C8A79E4}" srcOrd="0" destOrd="0" presId="urn:microsoft.com/office/officeart/2005/8/layout/process5"/>
    <dgm:cxn modelId="{70945617-9C67-4550-A50D-3E1D2D9585FA}" type="presParOf" srcId="{C8CB083A-8E22-40A8-B315-586CE4B9D5AF}" destId="{37CC5340-007B-416F-9372-58AE53743204}" srcOrd="1" destOrd="0" presId="urn:microsoft.com/office/officeart/2005/8/layout/process5"/>
    <dgm:cxn modelId="{589A3B7E-2DC6-40DD-96AB-5101DD97EAC2}" type="presParOf" srcId="{37CC5340-007B-416F-9372-58AE53743204}" destId="{E99B5901-30CB-4181-AA95-0479AD858AAE}" srcOrd="0" destOrd="0" presId="urn:microsoft.com/office/officeart/2005/8/layout/process5"/>
    <dgm:cxn modelId="{441942CD-9216-4A21-99FB-4CABEFF099EC}" type="presParOf" srcId="{C8CB083A-8E22-40A8-B315-586CE4B9D5AF}" destId="{6654433F-3670-457F-AA66-076E3448DD8E}" srcOrd="2" destOrd="0" presId="urn:microsoft.com/office/officeart/2005/8/layout/process5"/>
    <dgm:cxn modelId="{A3AD0726-4B7C-403F-8185-EDFE9860142D}" type="presParOf" srcId="{C8CB083A-8E22-40A8-B315-586CE4B9D5AF}" destId="{5D65AF38-BC70-4AA7-94A5-DFA615E63EF1}" srcOrd="3" destOrd="0" presId="urn:microsoft.com/office/officeart/2005/8/layout/process5"/>
    <dgm:cxn modelId="{646D7B22-73DE-4F97-888A-9771775806F2}" type="presParOf" srcId="{5D65AF38-BC70-4AA7-94A5-DFA615E63EF1}" destId="{33843C84-B966-496C-A43B-A975EC6E3851}" srcOrd="0" destOrd="0" presId="urn:microsoft.com/office/officeart/2005/8/layout/process5"/>
    <dgm:cxn modelId="{94A99780-95B9-4F30-A6C2-409F0EDAC94F}" type="presParOf" srcId="{C8CB083A-8E22-40A8-B315-586CE4B9D5AF}" destId="{C712C0E2-FDE1-4752-99F5-A88A759BB77F}" srcOrd="4" destOrd="0" presId="urn:microsoft.com/office/officeart/2005/8/layout/process5"/>
    <dgm:cxn modelId="{35F8A89A-9AB8-487F-BB7F-5F826DE7675E}" type="presParOf" srcId="{C8CB083A-8E22-40A8-B315-586CE4B9D5AF}" destId="{3F674A2D-4836-4FE2-8BF3-D46A243737E5}" srcOrd="5" destOrd="0" presId="urn:microsoft.com/office/officeart/2005/8/layout/process5"/>
    <dgm:cxn modelId="{14DA4563-EC00-4364-8D2E-B8DF0EA72172}" type="presParOf" srcId="{3F674A2D-4836-4FE2-8BF3-D46A243737E5}" destId="{80DA2718-9EDC-4D4D-A2A8-B17981FCFAFF}" srcOrd="0" destOrd="0" presId="urn:microsoft.com/office/officeart/2005/8/layout/process5"/>
    <dgm:cxn modelId="{2C2BA316-FD13-4379-9901-690EFCC764B7}" type="presParOf" srcId="{C8CB083A-8E22-40A8-B315-586CE4B9D5AF}" destId="{30CB7484-0A43-4082-B3F1-85139847D74C}" srcOrd="6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54B177B-5154-400A-B21A-3CABF15B1A07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1CAC417-BCD3-46DB-B5B2-0B64FA725BDB}">
      <dgm:prSet phldrT="[Text]"/>
      <dgm:spPr/>
      <dgm:t>
        <a:bodyPr/>
        <a:lstStyle/>
        <a:p>
          <a:r>
            <a:rPr lang="en-US" dirty="0" err="1" smtClean="0"/>
            <a:t>Absorbtion</a:t>
          </a:r>
          <a:r>
            <a:rPr lang="en-US" dirty="0" smtClean="0"/>
            <a:t> of radiant energy depends upon:-</a:t>
          </a:r>
          <a:endParaRPr lang="en-US" dirty="0"/>
        </a:p>
      </dgm:t>
    </dgm:pt>
    <dgm:pt modelId="{D9D13B61-CCA0-4F43-9ED5-D5D2306CA30C}" type="parTrans" cxnId="{32FD76CC-F915-48BC-A88A-A6320D041ECF}">
      <dgm:prSet/>
      <dgm:spPr/>
      <dgm:t>
        <a:bodyPr/>
        <a:lstStyle/>
        <a:p>
          <a:endParaRPr lang="en-US"/>
        </a:p>
      </dgm:t>
    </dgm:pt>
    <dgm:pt modelId="{16514F8F-78BF-4D16-A5CC-1A73F9C77241}" type="sibTrans" cxnId="{32FD76CC-F915-48BC-A88A-A6320D041ECF}">
      <dgm:prSet/>
      <dgm:spPr/>
      <dgm:t>
        <a:bodyPr/>
        <a:lstStyle/>
        <a:p>
          <a:endParaRPr lang="en-US"/>
        </a:p>
      </dgm:t>
    </dgm:pt>
    <dgm:pt modelId="{660ACBBB-DD4A-4222-90E4-B42881340CF1}">
      <dgm:prSet phldrT="[Text]"/>
      <dgm:spPr/>
      <dgm:t>
        <a:bodyPr/>
        <a:lstStyle/>
        <a:p>
          <a:r>
            <a:rPr lang="en-US" dirty="0" err="1" smtClean="0"/>
            <a:t>Colour</a:t>
          </a:r>
          <a:r>
            <a:rPr lang="en-US" dirty="0" smtClean="0"/>
            <a:t> of the object</a:t>
          </a:r>
          <a:endParaRPr lang="en-US" dirty="0"/>
        </a:p>
      </dgm:t>
    </dgm:pt>
    <dgm:pt modelId="{EF9CD9E6-7410-49DA-9E29-0D249856068F}" type="parTrans" cxnId="{BF065EA5-6C54-4DFE-B7DA-9A75F2BE5936}">
      <dgm:prSet/>
      <dgm:spPr/>
      <dgm:t>
        <a:bodyPr/>
        <a:lstStyle/>
        <a:p>
          <a:endParaRPr lang="en-US"/>
        </a:p>
      </dgm:t>
    </dgm:pt>
    <dgm:pt modelId="{6D45682F-9CDD-4493-9EC9-3BD0AC99E2C9}" type="sibTrans" cxnId="{BF065EA5-6C54-4DFE-B7DA-9A75F2BE5936}">
      <dgm:prSet/>
      <dgm:spPr/>
      <dgm:t>
        <a:bodyPr/>
        <a:lstStyle/>
        <a:p>
          <a:endParaRPr lang="en-US"/>
        </a:p>
      </dgm:t>
    </dgm:pt>
    <dgm:pt modelId="{13FD29ED-45A6-4B92-87E5-D7013A67BD38}">
      <dgm:prSet phldrT="[Text]"/>
      <dgm:spPr/>
      <dgm:t>
        <a:bodyPr/>
        <a:lstStyle/>
        <a:p>
          <a:r>
            <a:rPr lang="en-US" dirty="0" smtClean="0"/>
            <a:t>Nature of surface</a:t>
          </a:r>
          <a:endParaRPr lang="en-US" dirty="0"/>
        </a:p>
      </dgm:t>
    </dgm:pt>
    <dgm:pt modelId="{9A0B41D0-1552-414A-A081-79F1DFA825CD}" type="parTrans" cxnId="{9E6E2B94-A55D-4728-854A-F1E4678F98F3}">
      <dgm:prSet/>
      <dgm:spPr/>
      <dgm:t>
        <a:bodyPr/>
        <a:lstStyle/>
        <a:p>
          <a:endParaRPr lang="en-US"/>
        </a:p>
      </dgm:t>
    </dgm:pt>
    <dgm:pt modelId="{A188DD64-4571-4AFC-A7C7-3B868A3CA1F5}" type="sibTrans" cxnId="{9E6E2B94-A55D-4728-854A-F1E4678F98F3}">
      <dgm:prSet/>
      <dgm:spPr/>
      <dgm:t>
        <a:bodyPr/>
        <a:lstStyle/>
        <a:p>
          <a:endParaRPr lang="en-US"/>
        </a:p>
      </dgm:t>
    </dgm:pt>
    <dgm:pt modelId="{CE561123-8FD3-417F-8875-70AF14A64147}">
      <dgm:prSet phldrT="[Text]"/>
      <dgm:spPr/>
      <dgm:t>
        <a:bodyPr/>
        <a:lstStyle/>
        <a:p>
          <a:r>
            <a:rPr lang="en-US" dirty="0" smtClean="0"/>
            <a:t>SHINY SMOOTH SURFACES ARE BETTER REFLECTORS.</a:t>
          </a:r>
        </a:p>
        <a:p>
          <a:endParaRPr lang="en-US" dirty="0" smtClean="0"/>
        </a:p>
        <a:p>
          <a:r>
            <a:rPr lang="en-US" dirty="0" smtClean="0"/>
            <a:t>DULL ROUGH SURFACES ARE BETTER ABSORBERS.</a:t>
          </a:r>
          <a:endParaRPr lang="en-US" dirty="0"/>
        </a:p>
      </dgm:t>
    </dgm:pt>
    <dgm:pt modelId="{2F7E2DF7-E2BB-42B1-BEC9-F5CFA414741A}" type="parTrans" cxnId="{A27DF4B8-2F0D-4A7B-A412-658A6DD4D1F7}">
      <dgm:prSet/>
      <dgm:spPr/>
      <dgm:t>
        <a:bodyPr/>
        <a:lstStyle/>
        <a:p>
          <a:endParaRPr lang="en-US"/>
        </a:p>
      </dgm:t>
    </dgm:pt>
    <dgm:pt modelId="{C5848EBD-F418-4ED1-9432-8C3512394BCA}" type="sibTrans" cxnId="{A27DF4B8-2F0D-4A7B-A412-658A6DD4D1F7}">
      <dgm:prSet/>
      <dgm:spPr/>
      <dgm:t>
        <a:bodyPr/>
        <a:lstStyle/>
        <a:p>
          <a:endParaRPr lang="en-US"/>
        </a:p>
      </dgm:t>
    </dgm:pt>
    <dgm:pt modelId="{E89F9F7D-1E55-440C-82F4-43BADE971310}" type="pres">
      <dgm:prSet presAssocID="{A54B177B-5154-400A-B21A-3CABF15B1A0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D6E6E6B6-646E-40D2-849E-0311116C3A6A}" type="pres">
      <dgm:prSet presAssocID="{21CAC417-BCD3-46DB-B5B2-0B64FA725BDB}" presName="hierRoot1" presStyleCnt="0">
        <dgm:presLayoutVars>
          <dgm:hierBranch val="init"/>
        </dgm:presLayoutVars>
      </dgm:prSet>
      <dgm:spPr/>
    </dgm:pt>
    <dgm:pt modelId="{36B8C84F-6A4A-427F-83C1-E46FD0BC1189}" type="pres">
      <dgm:prSet presAssocID="{21CAC417-BCD3-46DB-B5B2-0B64FA725BDB}" presName="rootComposite1" presStyleCnt="0"/>
      <dgm:spPr/>
    </dgm:pt>
    <dgm:pt modelId="{4B8BA068-4522-4826-9C27-0B915CC19128}" type="pres">
      <dgm:prSet presAssocID="{21CAC417-BCD3-46DB-B5B2-0B64FA725BDB}" presName="rootText1" presStyleLbl="node0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4DA9EE6-DC0C-44D2-8C77-344D766E0FE9}" type="pres">
      <dgm:prSet presAssocID="{21CAC417-BCD3-46DB-B5B2-0B64FA725BDB}" presName="rootConnector1" presStyleLbl="node1" presStyleIdx="0" presStyleCnt="0"/>
      <dgm:spPr/>
      <dgm:t>
        <a:bodyPr/>
        <a:lstStyle/>
        <a:p>
          <a:endParaRPr lang="en-US"/>
        </a:p>
      </dgm:t>
    </dgm:pt>
    <dgm:pt modelId="{1E460FA5-6C06-4ED2-8FC1-BED6742BC044}" type="pres">
      <dgm:prSet presAssocID="{21CAC417-BCD3-46DB-B5B2-0B64FA725BDB}" presName="hierChild2" presStyleCnt="0"/>
      <dgm:spPr/>
    </dgm:pt>
    <dgm:pt modelId="{5D670207-E33D-45B3-91F6-97B0F1B2F9E8}" type="pres">
      <dgm:prSet presAssocID="{EF9CD9E6-7410-49DA-9E29-0D249856068F}" presName="Name37" presStyleLbl="parChTrans1D2" presStyleIdx="0" presStyleCnt="2"/>
      <dgm:spPr/>
      <dgm:t>
        <a:bodyPr/>
        <a:lstStyle/>
        <a:p>
          <a:endParaRPr lang="en-US"/>
        </a:p>
      </dgm:t>
    </dgm:pt>
    <dgm:pt modelId="{BBEDE810-0CB2-473D-8AAB-74EF473B64FC}" type="pres">
      <dgm:prSet presAssocID="{660ACBBB-DD4A-4222-90E4-B42881340CF1}" presName="hierRoot2" presStyleCnt="0">
        <dgm:presLayoutVars>
          <dgm:hierBranch val="init"/>
        </dgm:presLayoutVars>
      </dgm:prSet>
      <dgm:spPr/>
    </dgm:pt>
    <dgm:pt modelId="{B928EFDE-2977-4AE5-A3BA-E5221A5C21EA}" type="pres">
      <dgm:prSet presAssocID="{660ACBBB-DD4A-4222-90E4-B42881340CF1}" presName="rootComposite" presStyleCnt="0"/>
      <dgm:spPr/>
    </dgm:pt>
    <dgm:pt modelId="{D30F2C4B-8DEF-42CE-9CD6-F88AA760484C}" type="pres">
      <dgm:prSet presAssocID="{660ACBBB-DD4A-4222-90E4-B42881340CF1}" presName="rootText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25172F7-02BF-452C-83A3-F4A7EA88097B}" type="pres">
      <dgm:prSet presAssocID="{660ACBBB-DD4A-4222-90E4-B42881340CF1}" presName="rootConnector" presStyleLbl="node2" presStyleIdx="0" presStyleCnt="2"/>
      <dgm:spPr/>
      <dgm:t>
        <a:bodyPr/>
        <a:lstStyle/>
        <a:p>
          <a:endParaRPr lang="en-US"/>
        </a:p>
      </dgm:t>
    </dgm:pt>
    <dgm:pt modelId="{76DAC8B1-0B69-4105-B437-7FDC9F7250EA}" type="pres">
      <dgm:prSet presAssocID="{660ACBBB-DD4A-4222-90E4-B42881340CF1}" presName="hierChild4" presStyleCnt="0"/>
      <dgm:spPr/>
    </dgm:pt>
    <dgm:pt modelId="{299919E3-32B5-40F6-8C4B-AD09143C6235}" type="pres">
      <dgm:prSet presAssocID="{660ACBBB-DD4A-4222-90E4-B42881340CF1}" presName="hierChild5" presStyleCnt="0"/>
      <dgm:spPr/>
    </dgm:pt>
    <dgm:pt modelId="{5EC6CE8E-B76E-44B9-968E-2A05C2673B96}" type="pres">
      <dgm:prSet presAssocID="{9A0B41D0-1552-414A-A081-79F1DFA825CD}" presName="Name37" presStyleLbl="parChTrans1D2" presStyleIdx="1" presStyleCnt="2"/>
      <dgm:spPr/>
      <dgm:t>
        <a:bodyPr/>
        <a:lstStyle/>
        <a:p>
          <a:endParaRPr lang="en-US"/>
        </a:p>
      </dgm:t>
    </dgm:pt>
    <dgm:pt modelId="{9E8A8412-73CB-4E1E-AD06-275FB9B568E2}" type="pres">
      <dgm:prSet presAssocID="{13FD29ED-45A6-4B92-87E5-D7013A67BD38}" presName="hierRoot2" presStyleCnt="0">
        <dgm:presLayoutVars>
          <dgm:hierBranch val="init"/>
        </dgm:presLayoutVars>
      </dgm:prSet>
      <dgm:spPr/>
    </dgm:pt>
    <dgm:pt modelId="{20893A5D-CD58-4915-B875-1962B31D3EAD}" type="pres">
      <dgm:prSet presAssocID="{13FD29ED-45A6-4B92-87E5-D7013A67BD38}" presName="rootComposite" presStyleCnt="0"/>
      <dgm:spPr/>
    </dgm:pt>
    <dgm:pt modelId="{58AB53F7-FE44-4918-BAA0-E781DA34DDB4}" type="pres">
      <dgm:prSet presAssocID="{13FD29ED-45A6-4B92-87E5-D7013A67BD38}" presName="rootText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E201355-1F9D-4E59-9294-8762596AFD0C}" type="pres">
      <dgm:prSet presAssocID="{13FD29ED-45A6-4B92-87E5-D7013A67BD38}" presName="rootConnector" presStyleLbl="node2" presStyleIdx="1" presStyleCnt="2"/>
      <dgm:spPr/>
      <dgm:t>
        <a:bodyPr/>
        <a:lstStyle/>
        <a:p>
          <a:endParaRPr lang="en-US"/>
        </a:p>
      </dgm:t>
    </dgm:pt>
    <dgm:pt modelId="{FA75C8C2-F06A-43C8-ACE1-C997CE83F849}" type="pres">
      <dgm:prSet presAssocID="{13FD29ED-45A6-4B92-87E5-D7013A67BD38}" presName="hierChild4" presStyleCnt="0"/>
      <dgm:spPr/>
    </dgm:pt>
    <dgm:pt modelId="{71DE01FF-92C3-47F0-B95A-79342EC5AFC7}" type="pres">
      <dgm:prSet presAssocID="{13FD29ED-45A6-4B92-87E5-D7013A67BD38}" presName="hierChild5" presStyleCnt="0"/>
      <dgm:spPr/>
    </dgm:pt>
    <dgm:pt modelId="{4C841BDE-71F2-4EB2-983B-9525E6756E28}" type="pres">
      <dgm:prSet presAssocID="{21CAC417-BCD3-46DB-B5B2-0B64FA725BDB}" presName="hierChild3" presStyleCnt="0"/>
      <dgm:spPr/>
    </dgm:pt>
    <dgm:pt modelId="{FE4A8648-47CD-47F3-91A6-8B9AE9DC0005}" type="pres">
      <dgm:prSet presAssocID="{CE561123-8FD3-417F-8875-70AF14A64147}" presName="hierRoot1" presStyleCnt="0">
        <dgm:presLayoutVars>
          <dgm:hierBranch val="init"/>
        </dgm:presLayoutVars>
      </dgm:prSet>
      <dgm:spPr/>
    </dgm:pt>
    <dgm:pt modelId="{677B0BA9-C44F-4F80-B7F7-68593A0F2F87}" type="pres">
      <dgm:prSet presAssocID="{CE561123-8FD3-417F-8875-70AF14A64147}" presName="rootComposite1" presStyleCnt="0"/>
      <dgm:spPr/>
    </dgm:pt>
    <dgm:pt modelId="{6C1F52C4-682B-42D0-AA37-08AD81ABBDE6}" type="pres">
      <dgm:prSet presAssocID="{CE561123-8FD3-417F-8875-70AF14A64147}" presName="rootText1" presStyleLbl="node0" presStyleIdx="1" presStyleCnt="2" custScaleY="330644" custLinFactNeighborX="10829" custLinFactNeighborY="-1831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2DB550E-B3A6-4A10-B25F-D16FA0776FD8}" type="pres">
      <dgm:prSet presAssocID="{CE561123-8FD3-417F-8875-70AF14A64147}" presName="rootConnector1" presStyleLbl="node1" presStyleIdx="0" presStyleCnt="0"/>
      <dgm:spPr/>
      <dgm:t>
        <a:bodyPr/>
        <a:lstStyle/>
        <a:p>
          <a:endParaRPr lang="en-US"/>
        </a:p>
      </dgm:t>
    </dgm:pt>
    <dgm:pt modelId="{22E33C92-5BFA-4312-8B47-58015DA7F27A}" type="pres">
      <dgm:prSet presAssocID="{CE561123-8FD3-417F-8875-70AF14A64147}" presName="hierChild2" presStyleCnt="0"/>
      <dgm:spPr/>
    </dgm:pt>
    <dgm:pt modelId="{4090A2D3-DBFF-4393-8478-D15017975A68}" type="pres">
      <dgm:prSet presAssocID="{CE561123-8FD3-417F-8875-70AF14A64147}" presName="hierChild3" presStyleCnt="0"/>
      <dgm:spPr/>
    </dgm:pt>
  </dgm:ptLst>
  <dgm:cxnLst>
    <dgm:cxn modelId="{9E6E2B94-A55D-4728-854A-F1E4678F98F3}" srcId="{21CAC417-BCD3-46DB-B5B2-0B64FA725BDB}" destId="{13FD29ED-45A6-4B92-87E5-D7013A67BD38}" srcOrd="1" destOrd="0" parTransId="{9A0B41D0-1552-414A-A081-79F1DFA825CD}" sibTransId="{A188DD64-4571-4AFC-A7C7-3B868A3CA1F5}"/>
    <dgm:cxn modelId="{7CFADB3F-F8C3-416E-8279-5F282894D1AD}" type="presOf" srcId="{660ACBBB-DD4A-4222-90E4-B42881340CF1}" destId="{E25172F7-02BF-452C-83A3-F4A7EA88097B}" srcOrd="1" destOrd="0" presId="urn:microsoft.com/office/officeart/2005/8/layout/orgChart1"/>
    <dgm:cxn modelId="{502E7D5A-9C83-4966-94FA-C50BC2AC7CF5}" type="presOf" srcId="{13FD29ED-45A6-4B92-87E5-D7013A67BD38}" destId="{AE201355-1F9D-4E59-9294-8762596AFD0C}" srcOrd="1" destOrd="0" presId="urn:microsoft.com/office/officeart/2005/8/layout/orgChart1"/>
    <dgm:cxn modelId="{A27DF4B8-2F0D-4A7B-A412-658A6DD4D1F7}" srcId="{A54B177B-5154-400A-B21A-3CABF15B1A07}" destId="{CE561123-8FD3-417F-8875-70AF14A64147}" srcOrd="1" destOrd="0" parTransId="{2F7E2DF7-E2BB-42B1-BEC9-F5CFA414741A}" sibTransId="{C5848EBD-F418-4ED1-9432-8C3512394BCA}"/>
    <dgm:cxn modelId="{BF065EA5-6C54-4DFE-B7DA-9A75F2BE5936}" srcId="{21CAC417-BCD3-46DB-B5B2-0B64FA725BDB}" destId="{660ACBBB-DD4A-4222-90E4-B42881340CF1}" srcOrd="0" destOrd="0" parTransId="{EF9CD9E6-7410-49DA-9E29-0D249856068F}" sibTransId="{6D45682F-9CDD-4493-9EC9-3BD0AC99E2C9}"/>
    <dgm:cxn modelId="{0705957E-74A8-473F-B279-721FAC426F5F}" type="presOf" srcId="{A54B177B-5154-400A-B21A-3CABF15B1A07}" destId="{E89F9F7D-1E55-440C-82F4-43BADE971310}" srcOrd="0" destOrd="0" presId="urn:microsoft.com/office/officeart/2005/8/layout/orgChart1"/>
    <dgm:cxn modelId="{32FD76CC-F915-48BC-A88A-A6320D041ECF}" srcId="{A54B177B-5154-400A-B21A-3CABF15B1A07}" destId="{21CAC417-BCD3-46DB-B5B2-0B64FA725BDB}" srcOrd="0" destOrd="0" parTransId="{D9D13B61-CCA0-4F43-9ED5-D5D2306CA30C}" sibTransId="{16514F8F-78BF-4D16-A5CC-1A73F9C77241}"/>
    <dgm:cxn modelId="{A29ED575-2ECE-46D5-8C3D-10A6B1989342}" type="presOf" srcId="{660ACBBB-DD4A-4222-90E4-B42881340CF1}" destId="{D30F2C4B-8DEF-42CE-9CD6-F88AA760484C}" srcOrd="0" destOrd="0" presId="urn:microsoft.com/office/officeart/2005/8/layout/orgChart1"/>
    <dgm:cxn modelId="{1B4B7C6E-9430-4166-9E0A-312E40C9CEC3}" type="presOf" srcId="{CE561123-8FD3-417F-8875-70AF14A64147}" destId="{72DB550E-B3A6-4A10-B25F-D16FA0776FD8}" srcOrd="1" destOrd="0" presId="urn:microsoft.com/office/officeart/2005/8/layout/orgChart1"/>
    <dgm:cxn modelId="{EBDF85E5-5955-4AFB-AD92-59D24AE63464}" type="presOf" srcId="{21CAC417-BCD3-46DB-B5B2-0B64FA725BDB}" destId="{4B8BA068-4522-4826-9C27-0B915CC19128}" srcOrd="0" destOrd="0" presId="urn:microsoft.com/office/officeart/2005/8/layout/orgChart1"/>
    <dgm:cxn modelId="{E067891B-2998-4B5A-8EC0-4F99124D2FA6}" type="presOf" srcId="{13FD29ED-45A6-4B92-87E5-D7013A67BD38}" destId="{58AB53F7-FE44-4918-BAA0-E781DA34DDB4}" srcOrd="0" destOrd="0" presId="urn:microsoft.com/office/officeart/2005/8/layout/orgChart1"/>
    <dgm:cxn modelId="{AA22DA8B-98DF-4213-8163-AB0EC3C82634}" type="presOf" srcId="{9A0B41D0-1552-414A-A081-79F1DFA825CD}" destId="{5EC6CE8E-B76E-44B9-968E-2A05C2673B96}" srcOrd="0" destOrd="0" presId="urn:microsoft.com/office/officeart/2005/8/layout/orgChart1"/>
    <dgm:cxn modelId="{65901060-825F-4413-B069-4DE795E14E26}" type="presOf" srcId="{21CAC417-BCD3-46DB-B5B2-0B64FA725BDB}" destId="{64DA9EE6-DC0C-44D2-8C77-344D766E0FE9}" srcOrd="1" destOrd="0" presId="urn:microsoft.com/office/officeart/2005/8/layout/orgChart1"/>
    <dgm:cxn modelId="{E343E1D0-A5D6-4B8F-89DB-8EAACEAE8180}" type="presOf" srcId="{CE561123-8FD3-417F-8875-70AF14A64147}" destId="{6C1F52C4-682B-42D0-AA37-08AD81ABBDE6}" srcOrd="0" destOrd="0" presId="urn:microsoft.com/office/officeart/2005/8/layout/orgChart1"/>
    <dgm:cxn modelId="{06424ABD-AE64-41C7-B761-773A8D803B65}" type="presOf" srcId="{EF9CD9E6-7410-49DA-9E29-0D249856068F}" destId="{5D670207-E33D-45B3-91F6-97B0F1B2F9E8}" srcOrd="0" destOrd="0" presId="urn:microsoft.com/office/officeart/2005/8/layout/orgChart1"/>
    <dgm:cxn modelId="{E877D2C8-53BC-4C6D-9090-267FDD369E0A}" type="presParOf" srcId="{E89F9F7D-1E55-440C-82F4-43BADE971310}" destId="{D6E6E6B6-646E-40D2-849E-0311116C3A6A}" srcOrd="0" destOrd="0" presId="urn:microsoft.com/office/officeart/2005/8/layout/orgChart1"/>
    <dgm:cxn modelId="{74A0A777-2AF8-4224-B3DD-48631CB3B42F}" type="presParOf" srcId="{D6E6E6B6-646E-40D2-849E-0311116C3A6A}" destId="{36B8C84F-6A4A-427F-83C1-E46FD0BC1189}" srcOrd="0" destOrd="0" presId="urn:microsoft.com/office/officeart/2005/8/layout/orgChart1"/>
    <dgm:cxn modelId="{0BCF4109-9658-489B-A3BE-4B8DE6199413}" type="presParOf" srcId="{36B8C84F-6A4A-427F-83C1-E46FD0BC1189}" destId="{4B8BA068-4522-4826-9C27-0B915CC19128}" srcOrd="0" destOrd="0" presId="urn:microsoft.com/office/officeart/2005/8/layout/orgChart1"/>
    <dgm:cxn modelId="{9FFAD9F3-955D-413F-8DD7-B7A58B9DCF03}" type="presParOf" srcId="{36B8C84F-6A4A-427F-83C1-E46FD0BC1189}" destId="{64DA9EE6-DC0C-44D2-8C77-344D766E0FE9}" srcOrd="1" destOrd="0" presId="urn:microsoft.com/office/officeart/2005/8/layout/orgChart1"/>
    <dgm:cxn modelId="{920BB10C-4FE2-4E22-AB82-490FE03FF612}" type="presParOf" srcId="{D6E6E6B6-646E-40D2-849E-0311116C3A6A}" destId="{1E460FA5-6C06-4ED2-8FC1-BED6742BC044}" srcOrd="1" destOrd="0" presId="urn:microsoft.com/office/officeart/2005/8/layout/orgChart1"/>
    <dgm:cxn modelId="{419C91EF-02D7-499B-8AAD-CAE443CD656C}" type="presParOf" srcId="{1E460FA5-6C06-4ED2-8FC1-BED6742BC044}" destId="{5D670207-E33D-45B3-91F6-97B0F1B2F9E8}" srcOrd="0" destOrd="0" presId="urn:microsoft.com/office/officeart/2005/8/layout/orgChart1"/>
    <dgm:cxn modelId="{35A25597-4171-4CA6-980A-036BE66503B9}" type="presParOf" srcId="{1E460FA5-6C06-4ED2-8FC1-BED6742BC044}" destId="{BBEDE810-0CB2-473D-8AAB-74EF473B64FC}" srcOrd="1" destOrd="0" presId="urn:microsoft.com/office/officeart/2005/8/layout/orgChart1"/>
    <dgm:cxn modelId="{C62AABF9-CC42-434C-AD2C-22F916E03AF5}" type="presParOf" srcId="{BBEDE810-0CB2-473D-8AAB-74EF473B64FC}" destId="{B928EFDE-2977-4AE5-A3BA-E5221A5C21EA}" srcOrd="0" destOrd="0" presId="urn:microsoft.com/office/officeart/2005/8/layout/orgChart1"/>
    <dgm:cxn modelId="{4F615A61-D00F-43A9-9E3B-C4CD7B4FE4A9}" type="presParOf" srcId="{B928EFDE-2977-4AE5-A3BA-E5221A5C21EA}" destId="{D30F2C4B-8DEF-42CE-9CD6-F88AA760484C}" srcOrd="0" destOrd="0" presId="urn:microsoft.com/office/officeart/2005/8/layout/orgChart1"/>
    <dgm:cxn modelId="{3A45E822-85D5-4341-80F2-296189D108D3}" type="presParOf" srcId="{B928EFDE-2977-4AE5-A3BA-E5221A5C21EA}" destId="{E25172F7-02BF-452C-83A3-F4A7EA88097B}" srcOrd="1" destOrd="0" presId="urn:microsoft.com/office/officeart/2005/8/layout/orgChart1"/>
    <dgm:cxn modelId="{6573FD2F-AEBC-445D-BF32-B0C79758D5FC}" type="presParOf" srcId="{BBEDE810-0CB2-473D-8AAB-74EF473B64FC}" destId="{76DAC8B1-0B69-4105-B437-7FDC9F7250EA}" srcOrd="1" destOrd="0" presId="urn:microsoft.com/office/officeart/2005/8/layout/orgChart1"/>
    <dgm:cxn modelId="{826B056A-A790-45BC-97B0-C274939AB933}" type="presParOf" srcId="{BBEDE810-0CB2-473D-8AAB-74EF473B64FC}" destId="{299919E3-32B5-40F6-8C4B-AD09143C6235}" srcOrd="2" destOrd="0" presId="urn:microsoft.com/office/officeart/2005/8/layout/orgChart1"/>
    <dgm:cxn modelId="{155F3C7B-0B97-45E2-81B3-A600A6D5DD0A}" type="presParOf" srcId="{1E460FA5-6C06-4ED2-8FC1-BED6742BC044}" destId="{5EC6CE8E-B76E-44B9-968E-2A05C2673B96}" srcOrd="2" destOrd="0" presId="urn:microsoft.com/office/officeart/2005/8/layout/orgChart1"/>
    <dgm:cxn modelId="{127331B1-1B47-4C91-A285-4171114996C1}" type="presParOf" srcId="{1E460FA5-6C06-4ED2-8FC1-BED6742BC044}" destId="{9E8A8412-73CB-4E1E-AD06-275FB9B568E2}" srcOrd="3" destOrd="0" presId="urn:microsoft.com/office/officeart/2005/8/layout/orgChart1"/>
    <dgm:cxn modelId="{E4D1FA25-EBD2-4BD3-945E-AACC17BDD0FC}" type="presParOf" srcId="{9E8A8412-73CB-4E1E-AD06-275FB9B568E2}" destId="{20893A5D-CD58-4915-B875-1962B31D3EAD}" srcOrd="0" destOrd="0" presId="urn:microsoft.com/office/officeart/2005/8/layout/orgChart1"/>
    <dgm:cxn modelId="{504CEB20-0B04-4E55-8513-402D176329A3}" type="presParOf" srcId="{20893A5D-CD58-4915-B875-1962B31D3EAD}" destId="{58AB53F7-FE44-4918-BAA0-E781DA34DDB4}" srcOrd="0" destOrd="0" presId="urn:microsoft.com/office/officeart/2005/8/layout/orgChart1"/>
    <dgm:cxn modelId="{4B92CE94-0D1D-488C-B00B-E8AF406A13E7}" type="presParOf" srcId="{20893A5D-CD58-4915-B875-1962B31D3EAD}" destId="{AE201355-1F9D-4E59-9294-8762596AFD0C}" srcOrd="1" destOrd="0" presId="urn:microsoft.com/office/officeart/2005/8/layout/orgChart1"/>
    <dgm:cxn modelId="{D9409A56-153B-4F23-96F1-116A5B1D9B5D}" type="presParOf" srcId="{9E8A8412-73CB-4E1E-AD06-275FB9B568E2}" destId="{FA75C8C2-F06A-43C8-ACE1-C997CE83F849}" srcOrd="1" destOrd="0" presId="urn:microsoft.com/office/officeart/2005/8/layout/orgChart1"/>
    <dgm:cxn modelId="{2612EEB3-D3BC-4252-A607-B9B0CDD21961}" type="presParOf" srcId="{9E8A8412-73CB-4E1E-AD06-275FB9B568E2}" destId="{71DE01FF-92C3-47F0-B95A-79342EC5AFC7}" srcOrd="2" destOrd="0" presId="urn:microsoft.com/office/officeart/2005/8/layout/orgChart1"/>
    <dgm:cxn modelId="{2C247767-9D8F-4EDE-BCA6-1C15FA94C58A}" type="presParOf" srcId="{D6E6E6B6-646E-40D2-849E-0311116C3A6A}" destId="{4C841BDE-71F2-4EB2-983B-9525E6756E28}" srcOrd="2" destOrd="0" presId="urn:microsoft.com/office/officeart/2005/8/layout/orgChart1"/>
    <dgm:cxn modelId="{8A0ADC61-A2F3-46F9-B872-90DF3722605C}" type="presParOf" srcId="{E89F9F7D-1E55-440C-82F4-43BADE971310}" destId="{FE4A8648-47CD-47F3-91A6-8B9AE9DC0005}" srcOrd="1" destOrd="0" presId="urn:microsoft.com/office/officeart/2005/8/layout/orgChart1"/>
    <dgm:cxn modelId="{0AC76846-7E3F-486A-BB32-08BF83484889}" type="presParOf" srcId="{FE4A8648-47CD-47F3-91A6-8B9AE9DC0005}" destId="{677B0BA9-C44F-4F80-B7F7-68593A0F2F87}" srcOrd="0" destOrd="0" presId="urn:microsoft.com/office/officeart/2005/8/layout/orgChart1"/>
    <dgm:cxn modelId="{CD0D28C1-1BB9-48F9-A541-7222D4B829F4}" type="presParOf" srcId="{677B0BA9-C44F-4F80-B7F7-68593A0F2F87}" destId="{6C1F52C4-682B-42D0-AA37-08AD81ABBDE6}" srcOrd="0" destOrd="0" presId="urn:microsoft.com/office/officeart/2005/8/layout/orgChart1"/>
    <dgm:cxn modelId="{D93C6048-6EF9-4CFA-939E-C9AA5E401628}" type="presParOf" srcId="{677B0BA9-C44F-4F80-B7F7-68593A0F2F87}" destId="{72DB550E-B3A6-4A10-B25F-D16FA0776FD8}" srcOrd="1" destOrd="0" presId="urn:microsoft.com/office/officeart/2005/8/layout/orgChart1"/>
    <dgm:cxn modelId="{4D22AB48-7C9C-40BD-B36A-AD4EDEB46C44}" type="presParOf" srcId="{FE4A8648-47CD-47F3-91A6-8B9AE9DC0005}" destId="{22E33C92-5BFA-4312-8B47-58015DA7F27A}" srcOrd="1" destOrd="0" presId="urn:microsoft.com/office/officeart/2005/8/layout/orgChart1"/>
    <dgm:cxn modelId="{61A1AD01-2233-454B-9705-7801079CE65E}" type="presParOf" srcId="{FE4A8648-47CD-47F3-91A6-8B9AE9DC0005}" destId="{4090A2D3-DBFF-4393-8478-D15017975A68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F88537D-D477-4296-9A0D-C8888C8A79E4}">
      <dsp:nvSpPr>
        <dsp:cNvPr id="0" name=""/>
        <dsp:cNvSpPr/>
      </dsp:nvSpPr>
      <dsp:spPr>
        <a:xfrm>
          <a:off x="1681" y="559921"/>
          <a:ext cx="3586348" cy="215180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The process by which heat travels without the help of material medium is called RADIATION</a:t>
          </a:r>
          <a:endParaRPr lang="en-US" sz="2800" kern="1200" dirty="0"/>
        </a:p>
      </dsp:txBody>
      <dsp:txXfrm>
        <a:off x="1681" y="559921"/>
        <a:ext cx="3586348" cy="2151809"/>
      </dsp:txXfrm>
    </dsp:sp>
    <dsp:sp modelId="{37CC5340-007B-416F-9372-58AE53743204}">
      <dsp:nvSpPr>
        <dsp:cNvPr id="0" name=""/>
        <dsp:cNvSpPr/>
      </dsp:nvSpPr>
      <dsp:spPr>
        <a:xfrm>
          <a:off x="3903628" y="1191118"/>
          <a:ext cx="760305" cy="8894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500" kern="1200"/>
        </a:p>
      </dsp:txBody>
      <dsp:txXfrm>
        <a:off x="3903628" y="1191118"/>
        <a:ext cx="760305" cy="889414"/>
      </dsp:txXfrm>
    </dsp:sp>
    <dsp:sp modelId="{6654433F-3670-457F-AA66-076E3448DD8E}">
      <dsp:nvSpPr>
        <dsp:cNvPr id="0" name=""/>
        <dsp:cNvSpPr/>
      </dsp:nvSpPr>
      <dsp:spPr>
        <a:xfrm>
          <a:off x="5022569" y="559921"/>
          <a:ext cx="3586348" cy="215180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smtClean="0"/>
            <a:t>The hotter something is, the more is the heat radiated.  </a:t>
          </a:r>
          <a:endParaRPr lang="en-US" sz="3100" kern="1200" dirty="0"/>
        </a:p>
      </dsp:txBody>
      <dsp:txXfrm>
        <a:off x="5022569" y="559921"/>
        <a:ext cx="3586348" cy="2151809"/>
      </dsp:txXfrm>
    </dsp:sp>
    <dsp:sp modelId="{5D65AF38-BC70-4AA7-94A5-DFA615E63EF1}">
      <dsp:nvSpPr>
        <dsp:cNvPr id="0" name=""/>
        <dsp:cNvSpPr/>
      </dsp:nvSpPr>
      <dsp:spPr>
        <a:xfrm rot="5400000">
          <a:off x="6435591" y="2962774"/>
          <a:ext cx="760305" cy="8894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500" kern="1200"/>
        </a:p>
      </dsp:txBody>
      <dsp:txXfrm rot="5400000">
        <a:off x="6435591" y="2962774"/>
        <a:ext cx="760305" cy="889414"/>
      </dsp:txXfrm>
    </dsp:sp>
    <dsp:sp modelId="{C712C0E2-FDE1-4752-99F5-A88A759BB77F}">
      <dsp:nvSpPr>
        <dsp:cNvPr id="0" name=""/>
        <dsp:cNvSpPr/>
      </dsp:nvSpPr>
      <dsp:spPr>
        <a:xfrm>
          <a:off x="5022569" y="4146269"/>
          <a:ext cx="3586348" cy="215180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smtClean="0"/>
            <a:t>Till EQULIBRIUM TEMPERATURE is reached</a:t>
          </a:r>
          <a:endParaRPr lang="en-US" sz="3100" kern="1200" dirty="0"/>
        </a:p>
      </dsp:txBody>
      <dsp:txXfrm>
        <a:off x="5022569" y="4146269"/>
        <a:ext cx="3586348" cy="2151809"/>
      </dsp:txXfrm>
    </dsp:sp>
    <dsp:sp modelId="{3F674A2D-4836-4FE2-8BF3-D46A243737E5}">
      <dsp:nvSpPr>
        <dsp:cNvPr id="0" name=""/>
        <dsp:cNvSpPr/>
      </dsp:nvSpPr>
      <dsp:spPr>
        <a:xfrm rot="10800000">
          <a:off x="3946665" y="4777467"/>
          <a:ext cx="760305" cy="8894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500" kern="1200"/>
        </a:p>
      </dsp:txBody>
      <dsp:txXfrm rot="10800000">
        <a:off x="3946665" y="4777467"/>
        <a:ext cx="760305" cy="889414"/>
      </dsp:txXfrm>
    </dsp:sp>
    <dsp:sp modelId="{30CB7484-0A43-4082-B3F1-85139847D74C}">
      <dsp:nvSpPr>
        <dsp:cNvPr id="0" name=""/>
        <dsp:cNvSpPr/>
      </dsp:nvSpPr>
      <dsp:spPr>
        <a:xfrm>
          <a:off x="1681" y="4146269"/>
          <a:ext cx="3586348" cy="215180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smtClean="0"/>
            <a:t>This radiated heat is called RADIANT HEAT/ RADIANT ENERGY.</a:t>
          </a:r>
          <a:endParaRPr lang="en-US" sz="3100" kern="1200" dirty="0"/>
        </a:p>
      </dsp:txBody>
      <dsp:txXfrm>
        <a:off x="1681" y="4146269"/>
        <a:ext cx="3586348" cy="215180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EC6CE8E-B76E-44B9-968E-2A05C2673B96}">
      <dsp:nvSpPr>
        <dsp:cNvPr id="0" name=""/>
        <dsp:cNvSpPr/>
      </dsp:nvSpPr>
      <dsp:spPr>
        <a:xfrm>
          <a:off x="1969758" y="891110"/>
          <a:ext cx="1078241" cy="3742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7132"/>
              </a:lnTo>
              <a:lnTo>
                <a:pt x="1078241" y="187132"/>
              </a:lnTo>
              <a:lnTo>
                <a:pt x="1078241" y="37426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670207-E33D-45B3-91F6-97B0F1B2F9E8}">
      <dsp:nvSpPr>
        <dsp:cNvPr id="0" name=""/>
        <dsp:cNvSpPr/>
      </dsp:nvSpPr>
      <dsp:spPr>
        <a:xfrm>
          <a:off x="891517" y="891110"/>
          <a:ext cx="1078241" cy="374265"/>
        </a:xfrm>
        <a:custGeom>
          <a:avLst/>
          <a:gdLst/>
          <a:ahLst/>
          <a:cxnLst/>
          <a:rect l="0" t="0" r="0" b="0"/>
          <a:pathLst>
            <a:path>
              <a:moveTo>
                <a:pt x="1078241" y="0"/>
              </a:moveTo>
              <a:lnTo>
                <a:pt x="1078241" y="187132"/>
              </a:lnTo>
              <a:lnTo>
                <a:pt x="0" y="187132"/>
              </a:lnTo>
              <a:lnTo>
                <a:pt x="0" y="37426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B8BA068-4522-4826-9C27-0B915CC19128}">
      <dsp:nvSpPr>
        <dsp:cNvPr id="0" name=""/>
        <dsp:cNvSpPr/>
      </dsp:nvSpPr>
      <dsp:spPr>
        <a:xfrm>
          <a:off x="1078650" y="1"/>
          <a:ext cx="1782216" cy="89110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Absorbtion</a:t>
          </a:r>
          <a:r>
            <a:rPr lang="en-US" sz="2000" kern="1200" dirty="0" smtClean="0"/>
            <a:t> of radiant energy depends upon:-</a:t>
          </a:r>
          <a:endParaRPr lang="en-US" sz="2000" kern="1200" dirty="0"/>
        </a:p>
      </dsp:txBody>
      <dsp:txXfrm>
        <a:off x="1078650" y="1"/>
        <a:ext cx="1782216" cy="891108"/>
      </dsp:txXfrm>
    </dsp:sp>
    <dsp:sp modelId="{D30F2C4B-8DEF-42CE-9CD6-F88AA760484C}">
      <dsp:nvSpPr>
        <dsp:cNvPr id="0" name=""/>
        <dsp:cNvSpPr/>
      </dsp:nvSpPr>
      <dsp:spPr>
        <a:xfrm>
          <a:off x="409" y="1265375"/>
          <a:ext cx="1782216" cy="89110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Colour</a:t>
          </a:r>
          <a:r>
            <a:rPr lang="en-US" sz="2000" kern="1200" dirty="0" smtClean="0"/>
            <a:t> of the object</a:t>
          </a:r>
          <a:endParaRPr lang="en-US" sz="2000" kern="1200" dirty="0"/>
        </a:p>
      </dsp:txBody>
      <dsp:txXfrm>
        <a:off x="409" y="1265375"/>
        <a:ext cx="1782216" cy="891108"/>
      </dsp:txXfrm>
    </dsp:sp>
    <dsp:sp modelId="{58AB53F7-FE44-4918-BAA0-E781DA34DDB4}">
      <dsp:nvSpPr>
        <dsp:cNvPr id="0" name=""/>
        <dsp:cNvSpPr/>
      </dsp:nvSpPr>
      <dsp:spPr>
        <a:xfrm>
          <a:off x="2156891" y="1265375"/>
          <a:ext cx="1782216" cy="89110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Nature of surface</a:t>
          </a:r>
          <a:endParaRPr lang="en-US" sz="2000" kern="1200" dirty="0"/>
        </a:p>
      </dsp:txBody>
      <dsp:txXfrm>
        <a:off x="2156891" y="1265375"/>
        <a:ext cx="1782216" cy="891108"/>
      </dsp:txXfrm>
    </dsp:sp>
    <dsp:sp modelId="{6C1F52C4-682B-42D0-AA37-08AD81ABBDE6}">
      <dsp:nvSpPr>
        <dsp:cNvPr id="0" name=""/>
        <dsp:cNvSpPr/>
      </dsp:nvSpPr>
      <dsp:spPr>
        <a:xfrm>
          <a:off x="4313783" y="0"/>
          <a:ext cx="1782216" cy="294639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SHINY SMOOTH SURFACES ARE BETTER REFLECTORS.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DULL ROUGH SURFACES ARE BETTER ABSORBERS.</a:t>
          </a:r>
          <a:endParaRPr lang="en-US" sz="2000" kern="1200" dirty="0"/>
        </a:p>
      </dsp:txBody>
      <dsp:txXfrm>
        <a:off x="4313783" y="0"/>
        <a:ext cx="1782216" cy="29463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71F5EC-DC59-4A7D-9C7E-47DD0B9DE516}" type="datetimeFigureOut">
              <a:rPr lang="en-US" smtClean="0"/>
              <a:t>05-Apr-20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248018-6C52-4678-B1D1-35803D59A084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Instructional Approach(s): This could be used as a formative assessment tool</a:t>
            </a:r>
            <a:r>
              <a:rPr lang="en-US" baseline="0" dirty="0" smtClean="0"/>
              <a:t> or as a classroom discussion.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D21D1-52E2-420B-B491-CFF6D7BB79FB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978562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Instructional Approach(s): The teacher should present the information</a:t>
            </a:r>
            <a:r>
              <a:rPr lang="en-US" baseline="0" dirty="0" smtClean="0"/>
              <a:t> on the slide while the students record the important information on their notes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D21D1-52E2-420B-B491-CFF6D7BB79FB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743709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 smtClean="0"/>
              <a:t>Instructional Approach(s): The teacher should use the images on the slide to illustrate examples of radiation.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D21D1-52E2-420B-B491-CFF6D7BB79FB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5743999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05-Apr-20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05-Apr-20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05-Apr-20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05-Apr-20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05-Apr-20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05-Apr-20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05-Apr-20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05-Apr-20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05-Apr-20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05-Apr-20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05-Apr-20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05-Apr-20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bcnews.com/id/14174161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899592" y="692899"/>
            <a:ext cx="7142044" cy="2880320"/>
          </a:xfrm>
          <a:prstGeom prst="rect">
            <a:avLst/>
          </a:prstGeom>
        </p:spPr>
        <p:txBody>
          <a:bodyPr vert="horz" lIns="121899" tIns="60949" rIns="121899" bIns="60949" rtlCol="0" anchor="ctr">
            <a:noAutofit/>
          </a:bodyPr>
          <a:lstStyle>
            <a:lvl1pPr algn="l" defTabSz="1218987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6600" u="sng" dirty="0" smtClean="0">
                <a:solidFill>
                  <a:prstClr val="white"/>
                </a:solidFill>
                <a:latin typeface="Bodoni Poster" pitchFamily="18" charset="0"/>
                <a:hlinkClick r:id="rId3"/>
              </a:rPr>
              <a:t>How Hot was it? Dashboard Oven Hot</a:t>
            </a:r>
            <a:endParaRPr lang="en-US" sz="6600" u="sng" dirty="0">
              <a:solidFill>
                <a:prstClr val="white"/>
              </a:solidFill>
              <a:latin typeface="Bodoni Poster" pitchFamily="18" charset="0"/>
            </a:endParaRPr>
          </a:p>
        </p:txBody>
      </p:sp>
      <p:sp>
        <p:nvSpPr>
          <p:cNvPr id="7" name="Title 4"/>
          <p:cNvSpPr>
            <a:spLocks noGrp="1"/>
          </p:cNvSpPr>
          <p:nvPr>
            <p:ph type="title"/>
          </p:nvPr>
        </p:nvSpPr>
        <p:spPr>
          <a:xfrm>
            <a:off x="467544" y="3861048"/>
            <a:ext cx="8229600" cy="2088232"/>
          </a:xfrm>
        </p:spPr>
        <p:txBody>
          <a:bodyPr/>
          <a:lstStyle/>
          <a:p>
            <a:pPr algn="ctr"/>
            <a:r>
              <a:rPr lang="en-US" sz="5400" dirty="0" smtClean="0"/>
              <a:t>What cooked the cookies?</a:t>
            </a:r>
            <a:endParaRPr lang="en-US" sz="5400" dirty="0"/>
          </a:p>
        </p:txBody>
      </p:sp>
    </p:spTree>
    <p:extLst>
      <p:ext uri="{BB962C8B-B14F-4D97-AF65-F5344CB8AC3E}">
        <p14:creationId xmlns="" xmlns:p14="http://schemas.microsoft.com/office/powerpoint/2010/main" val="40211320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4752528" cy="999113"/>
          </a:xfrm>
        </p:spPr>
        <p:txBody>
          <a:bodyPr>
            <a:noAutofit/>
          </a:bodyPr>
          <a:lstStyle/>
          <a:p>
            <a:pPr algn="ctr"/>
            <a:r>
              <a:rPr lang="en-US" sz="6000" u="sng" dirty="0" smtClean="0">
                <a:latin typeface="Bodoni Poster" pitchFamily="18" charset="0"/>
              </a:rPr>
              <a:t>Radiation</a:t>
            </a:r>
            <a:endParaRPr lang="en-US" sz="6000" u="sng" dirty="0">
              <a:latin typeface="Bodoni Poster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772816"/>
            <a:ext cx="8856984" cy="4608512"/>
          </a:xfrm>
        </p:spPr>
        <p:txBody>
          <a:bodyPr>
            <a:noAutofit/>
          </a:bodyPr>
          <a:lstStyle/>
          <a:p>
            <a:r>
              <a:rPr lang="en-US" sz="3400" dirty="0" smtClean="0"/>
              <a:t>Radiation is heat </a:t>
            </a:r>
            <a:br>
              <a:rPr lang="en-US" sz="3400" dirty="0" smtClean="0"/>
            </a:br>
            <a:r>
              <a:rPr lang="en-US" sz="3400" dirty="0" smtClean="0"/>
              <a:t>transfer through space </a:t>
            </a:r>
            <a:br>
              <a:rPr lang="en-US" sz="3400" dirty="0" smtClean="0"/>
            </a:br>
            <a:r>
              <a:rPr lang="en-US" sz="3400" dirty="0" smtClean="0"/>
              <a:t>by electromagnetic waves</a:t>
            </a:r>
          </a:p>
          <a:p>
            <a:r>
              <a:rPr lang="en-US" sz="3400" dirty="0" smtClean="0"/>
              <a:t>Unlike Conduction and Convection, </a:t>
            </a:r>
            <a:br>
              <a:rPr lang="en-US" sz="3400" dirty="0" smtClean="0"/>
            </a:br>
            <a:r>
              <a:rPr lang="en-US" sz="3400" dirty="0" smtClean="0"/>
              <a:t>Radiation can occur in empty space, </a:t>
            </a:r>
            <a:br>
              <a:rPr lang="en-US" sz="3400" dirty="0" smtClean="0"/>
            </a:br>
            <a:r>
              <a:rPr lang="en-US" sz="3400" dirty="0" smtClean="0"/>
              <a:t>as well as in solids, liquids, and gases.</a:t>
            </a:r>
          </a:p>
          <a:p>
            <a:r>
              <a:rPr lang="en-US" sz="3400" dirty="0" smtClean="0"/>
              <a:t>Waves such as visible light, infrared, and ultraviolet light are examples of radiation</a:t>
            </a:r>
          </a:p>
        </p:txBody>
      </p:sp>
      <p:pic>
        <p:nvPicPr>
          <p:cNvPr id="13314" name="Picture 2" descr="http://www.armstronginternational.com/university/colleges/systems/basics/images/radiation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32656"/>
            <a:ext cx="3264024" cy="244801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89627211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2514600" cy="533400"/>
          </a:xfrm>
          <a:solidFill>
            <a:srgbClr val="0000FF"/>
          </a:solidFill>
          <a:ln>
            <a:solidFill>
              <a:srgbClr val="000066"/>
            </a:solidFill>
          </a:ln>
        </p:spPr>
        <p:txBody>
          <a:bodyPr/>
          <a:lstStyle/>
          <a:p>
            <a:pPr algn="l" eaLnBrk="1" hangingPunct="1"/>
            <a:r>
              <a:rPr lang="en-GB" sz="2800" smtClean="0">
                <a:solidFill>
                  <a:schemeClr val="bg1"/>
                </a:solidFill>
                <a:latin typeface="Arial" charset="0"/>
              </a:rPr>
              <a:t>Radiation</a:t>
            </a: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457200" y="1066800"/>
            <a:ext cx="7924800" cy="4755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GB" sz="2400" dirty="0">
                <a:latin typeface="Comic Sans MS" pitchFamily="-107" charset="0"/>
              </a:rPr>
              <a:t>Radiation travels in straight lines</a:t>
            </a:r>
          </a:p>
          <a:p>
            <a:pPr algn="ctr" eaLnBrk="0" hangingPunct="0">
              <a:spcBef>
                <a:spcPct val="50000"/>
              </a:spcBef>
            </a:pPr>
            <a:r>
              <a:rPr lang="en-GB" sz="2400" dirty="0">
                <a:latin typeface="Comic Sans MS" pitchFamily="-107" charset="0"/>
              </a:rPr>
              <a:t>True/False</a:t>
            </a:r>
          </a:p>
          <a:p>
            <a:pPr algn="ctr" eaLnBrk="0" hangingPunct="0">
              <a:spcBef>
                <a:spcPct val="50000"/>
              </a:spcBef>
            </a:pPr>
            <a:r>
              <a:rPr lang="en-GB" sz="2400" dirty="0">
                <a:latin typeface="Comic Sans MS" pitchFamily="-107" charset="0"/>
              </a:rPr>
              <a:t>Radiation can travel through a vacuum</a:t>
            </a:r>
          </a:p>
          <a:p>
            <a:pPr algn="ctr" eaLnBrk="0" hangingPunct="0">
              <a:spcBef>
                <a:spcPct val="50000"/>
              </a:spcBef>
            </a:pPr>
            <a:r>
              <a:rPr lang="en-GB" sz="2400" dirty="0">
                <a:latin typeface="Comic Sans MS" pitchFamily="-107" charset="0"/>
              </a:rPr>
              <a:t>True/False</a:t>
            </a:r>
          </a:p>
          <a:p>
            <a:pPr algn="ctr" eaLnBrk="0" hangingPunct="0">
              <a:spcBef>
                <a:spcPct val="50000"/>
              </a:spcBef>
            </a:pPr>
            <a:r>
              <a:rPr lang="en-GB" sz="2400" dirty="0">
                <a:latin typeface="Comic Sans MS" pitchFamily="-107" charset="0"/>
              </a:rPr>
              <a:t>Radiation requires particles to travel	</a:t>
            </a:r>
          </a:p>
          <a:p>
            <a:pPr algn="ctr" eaLnBrk="0" hangingPunct="0">
              <a:spcBef>
                <a:spcPct val="50000"/>
              </a:spcBef>
            </a:pPr>
            <a:r>
              <a:rPr lang="en-GB" sz="2400" dirty="0">
                <a:latin typeface="Comic Sans MS" pitchFamily="-107" charset="0"/>
              </a:rPr>
              <a:t>True/False</a:t>
            </a:r>
          </a:p>
          <a:p>
            <a:pPr algn="ctr" eaLnBrk="0" hangingPunct="0">
              <a:spcBef>
                <a:spcPct val="50000"/>
              </a:spcBef>
            </a:pPr>
            <a:r>
              <a:rPr lang="en-GB" sz="2400" dirty="0">
                <a:latin typeface="Comic Sans MS" pitchFamily="-107" charset="0"/>
              </a:rPr>
              <a:t>Radiation travels at the speed of light	</a:t>
            </a:r>
          </a:p>
          <a:p>
            <a:pPr algn="ctr" eaLnBrk="0" hangingPunct="0">
              <a:spcBef>
                <a:spcPct val="50000"/>
              </a:spcBef>
            </a:pPr>
            <a:r>
              <a:rPr lang="en-GB" sz="2400" dirty="0">
                <a:latin typeface="Comic Sans MS" pitchFamily="-107" charset="0"/>
              </a:rPr>
              <a:t>True/False</a:t>
            </a:r>
          </a:p>
          <a:p>
            <a:pPr eaLnBrk="0" hangingPunct="0">
              <a:spcBef>
                <a:spcPct val="50000"/>
              </a:spcBef>
            </a:pPr>
            <a:r>
              <a:rPr lang="en-GB" dirty="0">
                <a:latin typeface="Comic Sans MS" pitchFamily="-107" charset="0"/>
              </a:rPr>
              <a:t> </a:t>
            </a:r>
          </a:p>
        </p:txBody>
      </p:sp>
      <p:sp>
        <p:nvSpPr>
          <p:cNvPr id="18436" name="Line 4"/>
          <p:cNvSpPr>
            <a:spLocks noChangeShapeType="1"/>
          </p:cNvSpPr>
          <p:nvPr/>
        </p:nvSpPr>
        <p:spPr bwMode="auto">
          <a:xfrm flipV="1">
            <a:off x="4419600" y="1828800"/>
            <a:ext cx="762000" cy="76200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37" name="Line 5"/>
          <p:cNvSpPr>
            <a:spLocks noChangeShapeType="1"/>
          </p:cNvSpPr>
          <p:nvPr/>
        </p:nvSpPr>
        <p:spPr bwMode="auto">
          <a:xfrm flipV="1">
            <a:off x="4419600" y="2895600"/>
            <a:ext cx="762000" cy="76200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38" name="Line 6"/>
          <p:cNvSpPr>
            <a:spLocks noChangeShapeType="1"/>
          </p:cNvSpPr>
          <p:nvPr/>
        </p:nvSpPr>
        <p:spPr bwMode="auto">
          <a:xfrm flipV="1">
            <a:off x="3581400" y="4038600"/>
            <a:ext cx="762000" cy="76200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39" name="Line 7"/>
          <p:cNvSpPr>
            <a:spLocks noChangeShapeType="1"/>
          </p:cNvSpPr>
          <p:nvPr/>
        </p:nvSpPr>
        <p:spPr bwMode="auto">
          <a:xfrm flipV="1">
            <a:off x="4495800" y="5105400"/>
            <a:ext cx="762000" cy="76200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"/>
                                        <p:tgtEl>
                                          <p:spTgt spid="1843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autoUpdateAnimBg="0"/>
      <p:bldP spid="18435" grpId="0" autoUpdateAnimBg="0"/>
      <p:bldP spid="18436" grpId="0" animBg="1"/>
      <p:bldP spid="18437" grpId="0" animBg="1"/>
      <p:bldP spid="18438" grpId="0" animBg="1"/>
      <p:bldP spid="1843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/>
        </p:nvGraphicFramePr>
        <p:xfrm>
          <a:off x="0" y="0"/>
          <a:ext cx="86106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925762"/>
          </a:xfrm>
        </p:spPr>
        <p:txBody>
          <a:bodyPr>
            <a:normAutofit/>
          </a:bodyPr>
          <a:lstStyle/>
          <a:p>
            <a:r>
              <a:rPr lang="en-US" sz="3200" b="1" dirty="0" smtClean="0"/>
              <a:t>What happens when radiant heat falls on an object?</a:t>
            </a:r>
            <a:br>
              <a:rPr lang="en-US" sz="3200" b="1" dirty="0" smtClean="0"/>
            </a:br>
            <a:r>
              <a:rPr lang="en-US" sz="3200" b="1" dirty="0" smtClean="0"/>
              <a:t>Some of it is absorbed and some is reflected.</a:t>
            </a:r>
            <a:br>
              <a:rPr lang="en-US" sz="3200" b="1" dirty="0" smtClean="0"/>
            </a:br>
            <a:endParaRPr lang="en-US" sz="3200" b="1" dirty="0"/>
          </a:p>
        </p:txBody>
      </p:sp>
      <p:graphicFrame>
        <p:nvGraphicFramePr>
          <p:cNvPr id="3" name="Diagram 2"/>
          <p:cNvGraphicFramePr/>
          <p:nvPr/>
        </p:nvGraphicFramePr>
        <p:xfrm>
          <a:off x="1524000" y="2514600"/>
          <a:ext cx="6096000" cy="2946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28600" y="6096000"/>
            <a:ext cx="853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Black objects are, in fact, best absorbers and best radiators of heat energy.</a:t>
            </a:r>
            <a:endParaRPr lang="en-US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1375" y="253144"/>
            <a:ext cx="8229600" cy="927105"/>
          </a:xfrm>
        </p:spPr>
        <p:txBody>
          <a:bodyPr/>
          <a:lstStyle/>
          <a:p>
            <a:pPr algn="ctr"/>
            <a:r>
              <a:rPr lang="en-US" sz="5400" u="sng" dirty="0" smtClean="0">
                <a:latin typeface="Bodoni Poster" pitchFamily="18" charset="0"/>
              </a:rPr>
              <a:t>Radiation</a:t>
            </a:r>
            <a:endParaRPr lang="en-US" sz="5400" u="sng" dirty="0">
              <a:latin typeface="Bodoni Poster" pitchFamily="18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556" y="4005064"/>
            <a:ext cx="3672408" cy="232767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132" y="1484784"/>
            <a:ext cx="3745832" cy="193604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5" name="Picture 5" descr="http://www.thenakedscientists.com/HTML/uploads/RTEmagicC_SpeedLight-microwave_reflection_01.gif.g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425814"/>
            <a:ext cx="3240360" cy="192261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://www.thequalityequipment.com/catalog/images/Heat%20Lamp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340768"/>
            <a:ext cx="2514600" cy="28305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7876483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195</Words>
  <Application>Microsoft Office PowerPoint</Application>
  <PresentationFormat>On-screen Show (4:3)</PresentationFormat>
  <Paragraphs>35</Paragraphs>
  <Slides>6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What cooked the cookies?</vt:lpstr>
      <vt:lpstr>Radiation</vt:lpstr>
      <vt:lpstr>Radiation</vt:lpstr>
      <vt:lpstr>Slide 4</vt:lpstr>
      <vt:lpstr>What happens when radiant heat falls on an object? Some of it is absorbed and some is reflected. </vt:lpstr>
      <vt:lpstr>Radiation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cooked the cookies?</dc:title>
  <dc:creator>KUHU ALWAYS</dc:creator>
  <cp:lastModifiedBy>laptop</cp:lastModifiedBy>
  <cp:revision>1</cp:revision>
  <dcterms:created xsi:type="dcterms:W3CDTF">2006-08-16T00:00:00Z</dcterms:created>
  <dcterms:modified xsi:type="dcterms:W3CDTF">2020-04-05T17:59:17Z</dcterms:modified>
</cp:coreProperties>
</file>